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61" r:id="rId2"/>
    <p:sldId id="260" r:id="rId3"/>
    <p:sldId id="262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6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73" d="100"/>
          <a:sy n="73" d="100"/>
        </p:scale>
        <p:origin x="618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png>
</file>

<file path=ppt/media/image10.jpeg>
</file>

<file path=ppt/media/image11.png>
</file>

<file path=ppt/media/image12.png>
</file>

<file path=ppt/media/image13.jpeg>
</file>

<file path=ppt/media/image14.png>
</file>

<file path=ppt/media/image2.png>
</file>

<file path=ppt/media/image3.png>
</file>

<file path=ppt/media/image4.png>
</file>

<file path=ppt/media/image5.jp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9419D7-5924-49C0-9504-452E67C97870}" type="datetimeFigureOut">
              <a:rPr lang="fr-CA" smtClean="0"/>
              <a:t>2021-06-16</a:t>
            </a:fld>
            <a:endParaRPr lang="fr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2D62B7-FF49-443A-A4C1-A84B0E77F209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4579868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fr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fr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0699C-D3BC-484E-82D6-1FCA1F25489B}" type="datetimeFigureOut">
              <a:rPr lang="fr-CA" smtClean="0"/>
              <a:t>2021-06-16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DA715-66DC-4FC2-B7E7-05F6846AD5C1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9855521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0699C-D3BC-484E-82D6-1FCA1F25489B}" type="datetimeFigureOut">
              <a:rPr lang="fr-CA" smtClean="0"/>
              <a:t>2021-06-16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DA715-66DC-4FC2-B7E7-05F6846AD5C1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7443717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fr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0699C-D3BC-484E-82D6-1FCA1F25489B}" type="datetimeFigureOut">
              <a:rPr lang="fr-CA" smtClean="0"/>
              <a:t>2021-06-16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DA715-66DC-4FC2-B7E7-05F6846AD5C1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886302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0699C-D3BC-484E-82D6-1FCA1F25489B}" type="datetimeFigureOut">
              <a:rPr lang="fr-CA" smtClean="0"/>
              <a:t>2021-06-16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DA715-66DC-4FC2-B7E7-05F6846AD5C1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4837231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fr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0699C-D3BC-484E-82D6-1FCA1F25489B}" type="datetimeFigureOut">
              <a:rPr lang="fr-CA" smtClean="0"/>
              <a:t>2021-06-16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DA715-66DC-4FC2-B7E7-05F6846AD5C1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9952783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0699C-D3BC-484E-82D6-1FCA1F25489B}" type="datetimeFigureOut">
              <a:rPr lang="fr-CA" smtClean="0"/>
              <a:t>2021-06-16</a:t>
            </a:fld>
            <a:endParaRPr lang="fr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DA715-66DC-4FC2-B7E7-05F6846AD5C1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7082880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fr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C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0699C-D3BC-484E-82D6-1FCA1F25489B}" type="datetimeFigureOut">
              <a:rPr lang="fr-CA" smtClean="0"/>
              <a:t>2021-06-16</a:t>
            </a:fld>
            <a:endParaRPr lang="fr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DA715-66DC-4FC2-B7E7-05F6846AD5C1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2366099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C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0699C-D3BC-484E-82D6-1FCA1F25489B}" type="datetimeFigureOut">
              <a:rPr lang="fr-CA" smtClean="0"/>
              <a:t>2021-06-16</a:t>
            </a:fld>
            <a:endParaRPr lang="fr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DA715-66DC-4FC2-B7E7-05F6846AD5C1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333172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0699C-D3BC-484E-82D6-1FCA1F25489B}" type="datetimeFigureOut">
              <a:rPr lang="fr-CA" smtClean="0"/>
              <a:t>2021-06-16</a:t>
            </a:fld>
            <a:endParaRPr lang="fr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DA715-66DC-4FC2-B7E7-05F6846AD5C1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7542941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fr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0699C-D3BC-484E-82D6-1FCA1F25489B}" type="datetimeFigureOut">
              <a:rPr lang="fr-CA" smtClean="0"/>
              <a:t>2021-06-16</a:t>
            </a:fld>
            <a:endParaRPr lang="fr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DA715-66DC-4FC2-B7E7-05F6846AD5C1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65829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fr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0699C-D3BC-484E-82D6-1FCA1F25489B}" type="datetimeFigureOut">
              <a:rPr lang="fr-CA" smtClean="0"/>
              <a:t>2021-06-16</a:t>
            </a:fld>
            <a:endParaRPr lang="fr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DA715-66DC-4FC2-B7E7-05F6846AD5C1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8559503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fr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A0699C-D3BC-484E-82D6-1FCA1F25489B}" type="datetimeFigureOut">
              <a:rPr lang="fr-CA" smtClean="0"/>
              <a:t>2021-06-16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1DA715-66DC-4FC2-B7E7-05F6846AD5C1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88555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jpeg"/><Relationship Id="rId7" Type="http://schemas.openxmlformats.org/officeDocument/2006/relationships/image" Target="../media/image10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3.png"/><Relationship Id="rId7" Type="http://schemas.openxmlformats.org/officeDocument/2006/relationships/image" Target="../media/image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jpe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50" t="5876" r="15500" b="5125"/>
          <a:stretch/>
        </p:blipFill>
        <p:spPr>
          <a:xfrm>
            <a:off x="6754368" y="3913633"/>
            <a:ext cx="3352800" cy="217017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5434" y="635589"/>
            <a:ext cx="5334000" cy="300037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6174" y="3677943"/>
            <a:ext cx="4696100" cy="264155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00949" y="635589"/>
            <a:ext cx="4332513" cy="2328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93516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/>
        </p:nvGrpSpPr>
        <p:grpSpPr>
          <a:xfrm>
            <a:off x="672010" y="339634"/>
            <a:ext cx="9846491" cy="5538652"/>
            <a:chOff x="672010" y="339634"/>
            <a:chExt cx="9846491" cy="5538652"/>
          </a:xfrm>
        </p:grpSpPr>
        <p:grpSp>
          <p:nvGrpSpPr>
            <p:cNvPr id="18" name="Group 17"/>
            <p:cNvGrpSpPr/>
            <p:nvPr/>
          </p:nvGrpSpPr>
          <p:grpSpPr>
            <a:xfrm>
              <a:off x="672010" y="339634"/>
              <a:ext cx="9846491" cy="5538652"/>
              <a:chOff x="672010" y="339634"/>
              <a:chExt cx="9846491" cy="5538652"/>
            </a:xfrm>
          </p:grpSpPr>
          <p:pic>
            <p:nvPicPr>
              <p:cNvPr id="3" name="Picture 2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72010" y="339634"/>
                <a:ext cx="4923246" cy="2769326"/>
              </a:xfrm>
              <a:prstGeom prst="rect">
                <a:avLst/>
              </a:prstGeom>
            </p:spPr>
          </p:pic>
          <p:grpSp>
            <p:nvGrpSpPr>
              <p:cNvPr id="17" name="Group 16"/>
              <p:cNvGrpSpPr/>
              <p:nvPr/>
            </p:nvGrpSpPr>
            <p:grpSpPr>
              <a:xfrm>
                <a:off x="672010" y="339634"/>
                <a:ext cx="9846491" cy="5538652"/>
                <a:chOff x="672010" y="339634"/>
                <a:chExt cx="9846491" cy="5538652"/>
              </a:xfrm>
            </p:grpSpPr>
            <p:pic>
              <p:nvPicPr>
                <p:cNvPr id="4" name="Picture 2" descr="Image associÃ©e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5595256" y="339634"/>
                  <a:ext cx="4923245" cy="2769326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5" name="TextBox 4"/>
                <p:cNvSpPr txBox="1"/>
                <p:nvPr/>
              </p:nvSpPr>
              <p:spPr>
                <a:xfrm>
                  <a:off x="708473" y="339634"/>
                  <a:ext cx="574766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CA" b="1" dirty="0" smtClean="0">
                      <a:solidFill>
                        <a:schemeClr val="bg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(A)</a:t>
                  </a:r>
                  <a:endParaRPr lang="fr-CA" b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" name="TextBox 5"/>
                <p:cNvSpPr txBox="1"/>
                <p:nvPr/>
              </p:nvSpPr>
              <p:spPr>
                <a:xfrm>
                  <a:off x="5665585" y="339634"/>
                  <a:ext cx="574766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CA" b="1" dirty="0" smtClean="0">
                      <a:solidFill>
                        <a:schemeClr val="bg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(B)</a:t>
                  </a:r>
                  <a:endParaRPr lang="fr-CA" b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pic>
              <p:nvPicPr>
                <p:cNvPr id="7" name="Picture 2" descr="https://c-7npsfqifvt0x24hbnfqfejbx2edvstfdeox2edpn.g00.gamepedia.com/g00/3_c-7efbeczebzmjhiu.hbnfqfejb.dpn_/c-7NPSFQIFVT0x24iuuqtx3ax2fx2fhbnfqfejb.dvstfdeo.dpnx2fefbeczebzmjhiu_hbnfqfejb_fox2fdx2fdex2fJdpoNbq_Gsn_Dpsogjfme.qohx3fwfstjpox3d2cgded104df31d3fc4g9dbe488g445ee_$/$/$/$/$?i10c.ua=1&amp;i10c.dv=13"/>
                <p:cNvPicPr>
                  <a:picLocks noChangeAspect="1" noChangeArrowheads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4044" t="2816" r="13454" b="1747"/>
                <a:stretch/>
              </p:blipFill>
              <p:spPr bwMode="auto">
                <a:xfrm>
                  <a:off x="5586914" y="4403693"/>
                  <a:ext cx="2475418" cy="147459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8" name="Picture 6" descr="File:IconMap Ind Forest.png"/>
                <p:cNvPicPr>
                  <a:picLocks noChangeAspect="1" noChangeArrowheads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4357" t="2614" r="14187" b="2400"/>
                <a:stretch/>
              </p:blipFill>
              <p:spPr bwMode="auto">
                <a:xfrm>
                  <a:off x="8021431" y="4410371"/>
                  <a:ext cx="2494304" cy="146791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9" name="Picture 2" descr="IconMap Eng ElmStreet.png"/>
                <p:cNvPicPr>
                  <a:picLocks noChangeAspect="1" noChangeArrowheads="1"/>
                </p:cNvPicPr>
                <p:nvPr/>
              </p:nvPicPr>
              <p:blipFill rotWithShape="1"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4212" t="2038" r="14346" b="2448"/>
                <a:stretch/>
              </p:blipFill>
              <p:spPr bwMode="auto">
                <a:xfrm>
                  <a:off x="5581620" y="3105248"/>
                  <a:ext cx="2439811" cy="150566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0" name="TextBox 9"/>
                <p:cNvSpPr txBox="1"/>
                <p:nvPr/>
              </p:nvSpPr>
              <p:spPr>
                <a:xfrm>
                  <a:off x="5633324" y="3101614"/>
                  <a:ext cx="574766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CA" b="1" dirty="0" smtClean="0">
                      <a:solidFill>
                        <a:schemeClr val="bg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(D)</a:t>
                  </a:r>
                  <a:endParaRPr lang="fr-CA" b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pic>
              <p:nvPicPr>
                <p:cNvPr id="14" name="Picture 13"/>
                <p:cNvPicPr>
                  <a:picLocks noChangeAspect="1"/>
                </p:cNvPicPr>
                <p:nvPr/>
              </p:nvPicPr>
              <p:blipFill rotWithShape="1">
                <a:blip r:embed="rId7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r="14197"/>
                <a:stretch/>
              </p:blipFill>
              <p:spPr>
                <a:xfrm>
                  <a:off x="8021431" y="3101614"/>
                  <a:ext cx="2491780" cy="1509297"/>
                </a:xfrm>
                <a:prstGeom prst="rect">
                  <a:avLst/>
                </a:prstGeom>
              </p:spPr>
            </p:pic>
            <p:pic>
              <p:nvPicPr>
                <p:cNvPr id="15" name="Picture 4" descr="RÃ©sultats de recherche d'images pour Â«Â dead by daylight gatesÂ Â»"/>
                <p:cNvPicPr>
                  <a:picLocks noChangeAspect="1" noChangeArrowheads="1"/>
                </p:cNvPicPr>
                <p:nvPr/>
              </p:nvPicPr>
              <p:blipFill>
                <a:blip r:embed="rId8" cstate="print">
                  <a:extLst>
                    <a:ext uri="{BEBA8EAE-BF5A-486C-A8C5-ECC9F3942E4B}">
                      <a14:imgProps xmlns:a14="http://schemas.microsoft.com/office/drawing/2010/main">
                        <a14:imgLayer r:embed="rId9">
                          <a14:imgEffect>
                            <a14:brightnessContrast bright="20000"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672010" y="3108959"/>
                  <a:ext cx="4914904" cy="276932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6" name="TextBox 15"/>
                <p:cNvSpPr txBox="1"/>
                <p:nvPr/>
              </p:nvSpPr>
              <p:spPr>
                <a:xfrm>
                  <a:off x="708473" y="3108958"/>
                  <a:ext cx="574766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CA" b="1" dirty="0" smtClean="0">
                      <a:solidFill>
                        <a:schemeClr val="bg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(C)</a:t>
                  </a:r>
                  <a:endParaRPr lang="fr-CA" b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</p:grpSp>
        <p:cxnSp>
          <p:nvCxnSpPr>
            <p:cNvPr id="20" name="Straight Connector 19"/>
            <p:cNvCxnSpPr/>
            <p:nvPr/>
          </p:nvCxnSpPr>
          <p:spPr>
            <a:xfrm>
              <a:off x="676367" y="3101614"/>
              <a:ext cx="9842134" cy="0"/>
            </a:xfrm>
            <a:prstGeom prst="line">
              <a:avLst/>
            </a:prstGeom>
            <a:ln w="28575">
              <a:solidFill>
                <a:schemeClr val="bg1"/>
              </a:solidFill>
              <a:prstDash val="dash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H="1">
              <a:off x="5595256" y="360450"/>
              <a:ext cx="4103" cy="5517836"/>
            </a:xfrm>
            <a:prstGeom prst="line">
              <a:avLst/>
            </a:prstGeom>
            <a:ln w="28575">
              <a:solidFill>
                <a:schemeClr val="bg1"/>
              </a:solidFill>
              <a:prstDash val="dash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72759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/>
          <p:cNvGrpSpPr/>
          <p:nvPr/>
        </p:nvGrpSpPr>
        <p:grpSpPr>
          <a:xfrm>
            <a:off x="672009" y="287382"/>
            <a:ext cx="9859555" cy="5551576"/>
            <a:chOff x="672009" y="287382"/>
            <a:chExt cx="9859555" cy="5551576"/>
          </a:xfrm>
        </p:grpSpPr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584416" y="307360"/>
              <a:ext cx="4924800" cy="2785213"/>
            </a:xfrm>
            <a:prstGeom prst="rect">
              <a:avLst/>
            </a:prstGeom>
          </p:spPr>
        </p:pic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2009" y="307360"/>
              <a:ext cx="4923247" cy="2749344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708473" y="287382"/>
              <a:ext cx="5747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b="1" dirty="0" smtClean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(A)</a:t>
              </a:r>
              <a:endParaRPr lang="fr-CA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5665585" y="287382"/>
              <a:ext cx="5747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b="1" dirty="0" smtClean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(B)</a:t>
              </a:r>
              <a:endParaRPr lang="fr-CA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8" name="Picture 6" descr="File:IconMap Ind Forest.png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357" t="2614" r="14187" b="2400"/>
            <a:stretch/>
          </p:blipFill>
          <p:spPr bwMode="auto">
            <a:xfrm>
              <a:off x="8029523" y="4358119"/>
              <a:ext cx="2479693" cy="146791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4197"/>
            <a:stretch/>
          </p:blipFill>
          <p:spPr>
            <a:xfrm>
              <a:off x="8062331" y="3056706"/>
              <a:ext cx="2447829" cy="1384663"/>
            </a:xfrm>
            <a:prstGeom prst="rect">
              <a:avLst/>
            </a:prstGeom>
          </p:spPr>
        </p:pic>
        <p:pic>
          <p:nvPicPr>
            <p:cNvPr id="25" name="Picture 24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803" t="6875" r="15357" b="5269"/>
            <a:stretch/>
          </p:blipFill>
          <p:spPr>
            <a:xfrm>
              <a:off x="5586914" y="4441371"/>
              <a:ext cx="2482266" cy="1384661"/>
            </a:xfrm>
            <a:prstGeom prst="rect">
              <a:avLst/>
            </a:prstGeom>
          </p:spPr>
        </p:pic>
        <p:pic>
          <p:nvPicPr>
            <p:cNvPr id="26" name="Picture 25"/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750" t="5876" r="15500" b="5125"/>
            <a:stretch/>
          </p:blipFill>
          <p:spPr>
            <a:xfrm>
              <a:off x="5584147" y="3056706"/>
              <a:ext cx="2485032" cy="1388775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72009" y="3056709"/>
              <a:ext cx="4911495" cy="2769322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5633324" y="3049362"/>
              <a:ext cx="5747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b="1" dirty="0" smtClean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(D)</a:t>
              </a:r>
              <a:endParaRPr lang="fr-CA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708473" y="3056706"/>
              <a:ext cx="5747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b="1" dirty="0" smtClean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(C)</a:t>
              </a:r>
              <a:endParaRPr lang="fr-CA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32" name="Straight Connector 31"/>
            <p:cNvCxnSpPr/>
            <p:nvPr/>
          </p:nvCxnSpPr>
          <p:spPr>
            <a:xfrm>
              <a:off x="8069179" y="3056704"/>
              <a:ext cx="1774" cy="2772233"/>
            </a:xfrm>
            <a:prstGeom prst="line">
              <a:avLst/>
            </a:prstGeom>
            <a:ln w="19050">
              <a:solidFill>
                <a:srgbClr val="76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>
              <a:off x="689430" y="3062425"/>
              <a:ext cx="9842134" cy="0"/>
            </a:xfrm>
            <a:prstGeom prst="line">
              <a:avLst/>
            </a:prstGeom>
            <a:ln w="28575">
              <a:solidFill>
                <a:schemeClr val="bg1"/>
              </a:solidFill>
              <a:prstDash val="dash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 flipV="1">
              <a:off x="5584781" y="4441369"/>
              <a:ext cx="4924435" cy="2128"/>
            </a:xfrm>
            <a:prstGeom prst="line">
              <a:avLst/>
            </a:prstGeom>
            <a:ln w="19050">
              <a:solidFill>
                <a:srgbClr val="76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H="1">
              <a:off x="5585424" y="321122"/>
              <a:ext cx="4103" cy="5517836"/>
            </a:xfrm>
            <a:prstGeom prst="line">
              <a:avLst/>
            </a:prstGeom>
            <a:ln w="28575">
              <a:solidFill>
                <a:schemeClr val="bg1"/>
              </a:solidFill>
              <a:prstDash val="dash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6444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718</TotalTime>
  <Words>24</Words>
  <Application>Microsoft Office PowerPoint</Application>
  <PresentationFormat>Widescreen</PresentationFormat>
  <Paragraphs>8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Maxime Fraser Franco</dc:creator>
  <cp:lastModifiedBy>Maxime Fraser Franco</cp:lastModifiedBy>
  <cp:revision>41</cp:revision>
  <dcterms:created xsi:type="dcterms:W3CDTF">2021-01-14T15:53:56Z</dcterms:created>
  <dcterms:modified xsi:type="dcterms:W3CDTF">2021-06-16T19:09:51Z</dcterms:modified>
</cp:coreProperties>
</file>

<file path=docProps/thumbnail.jpeg>
</file>